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9" r:id="rId3"/>
    <p:sldId id="270" r:id="rId4"/>
    <p:sldId id="271" r:id="rId5"/>
    <p:sldId id="274" r:id="rId6"/>
    <p:sldId id="275" r:id="rId7"/>
    <p:sldId id="273" r:id="rId8"/>
    <p:sldId id="276" r:id="rId9"/>
    <p:sldId id="260" r:id="rId10"/>
  </p:sldIdLst>
  <p:sldSz cx="5854700" cy="3295650"/>
  <p:notesSz cx="5854700" cy="32956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A"/>
    <a:srgbClr val="FAA427"/>
    <a:srgbClr val="647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3"/>
    <p:restoredTop sz="94643"/>
  </p:normalViewPr>
  <p:slideViewPr>
    <p:cSldViewPr>
      <p:cViewPr>
        <p:scale>
          <a:sx n="150" d="100"/>
          <a:sy n="150" d="100"/>
        </p:scale>
        <p:origin x="2454" y="8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intranet.bfh.ch/BFH/Documents/Dienste/Kommunikation/Corporate_Design/BFH-Logo/BFH_Logo_A_de_fr_en_100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30" y="93444"/>
            <a:ext cx="1307914" cy="94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4"/>
          <p:cNvSpPr txBox="1">
            <a:spLocks/>
          </p:cNvSpPr>
          <p:nvPr userDrawn="1"/>
        </p:nvSpPr>
        <p:spPr>
          <a:xfrm>
            <a:off x="241359" y="1112219"/>
            <a:ext cx="5613341" cy="533105"/>
          </a:xfrm>
          <a:prstGeom prst="rect">
            <a:avLst/>
          </a:prstGeom>
        </p:spPr>
        <p:txBody>
          <a:bodyPr lIns="0" rIns="0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bg1"/>
                </a:solidFill>
                <a:latin typeface="Lucida Sans"/>
                <a:ea typeface="MS PGothic" pitchFamily="34" charset="-128"/>
                <a:cs typeface="Lucida Sans Unicode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AA427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Bachelor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A427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of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AA427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 Science</a:t>
            </a:r>
            <a:r>
              <a:rPr kumimoji="0" lang="de-DE" sz="1800" b="0" i="0" u="none" strike="noStrike" kern="1200" cap="none" spc="0" normalizeH="0" noProof="0" dirty="0">
                <a:ln>
                  <a:noFill/>
                </a:ln>
                <a:solidFill>
                  <a:srgbClr val="FAA427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 in Computer Science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AA427"/>
              </a:solidFill>
              <a:effectLst/>
              <a:uLnTx/>
              <a:uFillTx/>
              <a:latin typeface="Lucida Sans"/>
              <a:ea typeface="MS PGothic" pitchFamily="34" charset="-128"/>
              <a:cs typeface="Lucida Sans Unicode"/>
            </a:endParaRPr>
          </a:p>
        </p:txBody>
      </p:sp>
      <p:sp>
        <p:nvSpPr>
          <p:cNvPr id="11" name="Rechteck 10"/>
          <p:cNvSpPr/>
          <p:nvPr userDrawn="1"/>
        </p:nvSpPr>
        <p:spPr>
          <a:xfrm>
            <a:off x="3349625" y="3041991"/>
            <a:ext cx="2470150" cy="25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lvl="0" indent="93663" algn="r" defTabSz="4572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tabLst/>
            </a:pPr>
            <a:r>
              <a:rPr lang="de-DE" sz="800" dirty="0">
                <a:solidFill>
                  <a:srgbClr val="647A8C"/>
                </a:solidFill>
                <a:latin typeface="Lucida Sans"/>
                <a:ea typeface="MS PGothic" pitchFamily="34" charset="-128"/>
              </a:rPr>
              <a:t>Engineering </a:t>
            </a:r>
            <a:r>
              <a:rPr lang="de-DE" sz="800" dirty="0" err="1">
                <a:solidFill>
                  <a:srgbClr val="647A8C"/>
                </a:solidFill>
                <a:latin typeface="Lucida Sans"/>
                <a:ea typeface="MS PGothic" pitchFamily="34" charset="-128"/>
              </a:rPr>
              <a:t>and</a:t>
            </a:r>
            <a:r>
              <a:rPr lang="de-DE" sz="800" dirty="0">
                <a:solidFill>
                  <a:srgbClr val="647A8C"/>
                </a:solidFill>
                <a:latin typeface="Lucida Sans"/>
                <a:ea typeface="MS PGothic" pitchFamily="34" charset="-128"/>
              </a:rPr>
              <a:t> Information Technology</a:t>
            </a:r>
          </a:p>
        </p:txBody>
      </p:sp>
      <p:sp>
        <p:nvSpPr>
          <p:cNvPr id="12" name="Holder 2"/>
          <p:cNvSpPr>
            <a:spLocks noGrp="1"/>
          </p:cNvSpPr>
          <p:nvPr>
            <p:ph type="title"/>
          </p:nvPr>
        </p:nvSpPr>
        <p:spPr>
          <a:xfrm>
            <a:off x="488950" y="1654849"/>
            <a:ext cx="5029200" cy="831176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rgbClr val="647A8C"/>
                </a:solidFill>
                <a:latin typeface="Tahoma"/>
                <a:cs typeface="Tahoma"/>
              </a:defRPr>
            </a:lvl1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4"/>
          <p:cNvSpPr/>
          <p:nvPr userDrawn="1"/>
        </p:nvSpPr>
        <p:spPr>
          <a:xfrm>
            <a:off x="184763" y="5"/>
            <a:ext cx="5497195" cy="2018664"/>
          </a:xfrm>
          <a:custGeom>
            <a:avLst/>
            <a:gdLst/>
            <a:ahLst/>
            <a:cxnLst/>
            <a:rect l="l" t="t" r="r" b="b"/>
            <a:pathLst>
              <a:path w="5497195" h="2018664">
                <a:moveTo>
                  <a:pt x="5496674" y="0"/>
                </a:moveTo>
                <a:lnTo>
                  <a:pt x="0" y="0"/>
                </a:lnTo>
                <a:lnTo>
                  <a:pt x="0" y="2000631"/>
                </a:lnTo>
                <a:lnTo>
                  <a:pt x="281" y="2011034"/>
                </a:lnTo>
                <a:lnTo>
                  <a:pt x="2249" y="2016377"/>
                </a:lnTo>
                <a:lnTo>
                  <a:pt x="7592" y="2018345"/>
                </a:lnTo>
                <a:lnTo>
                  <a:pt x="17995" y="2018626"/>
                </a:lnTo>
                <a:lnTo>
                  <a:pt x="5478665" y="2018626"/>
                </a:lnTo>
                <a:lnTo>
                  <a:pt x="5489076" y="2018345"/>
                </a:lnTo>
                <a:lnTo>
                  <a:pt x="5494423" y="2016377"/>
                </a:lnTo>
                <a:lnTo>
                  <a:pt x="5496392" y="2011034"/>
                </a:lnTo>
                <a:lnTo>
                  <a:pt x="5496674" y="2000631"/>
                </a:lnTo>
                <a:lnTo>
                  <a:pt x="5496674" y="0"/>
                </a:lnTo>
                <a:close/>
              </a:path>
            </a:pathLst>
          </a:custGeom>
          <a:solidFill>
            <a:srgbClr val="FAA42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15"/>
          <p:cNvSpPr/>
          <p:nvPr userDrawn="1"/>
        </p:nvSpPr>
        <p:spPr>
          <a:xfrm>
            <a:off x="128329" y="5"/>
            <a:ext cx="113030" cy="2018664"/>
          </a:xfrm>
          <a:custGeom>
            <a:avLst/>
            <a:gdLst/>
            <a:ahLst/>
            <a:cxnLst/>
            <a:rect l="l" t="t" r="r" b="b"/>
            <a:pathLst>
              <a:path w="113029" h="2018664">
                <a:moveTo>
                  <a:pt x="112864" y="0"/>
                </a:moveTo>
                <a:lnTo>
                  <a:pt x="0" y="0"/>
                </a:lnTo>
                <a:lnTo>
                  <a:pt x="0" y="2018626"/>
                </a:lnTo>
                <a:lnTo>
                  <a:pt x="112864" y="2018626"/>
                </a:lnTo>
                <a:lnTo>
                  <a:pt x="112864" y="0"/>
                </a:lnTo>
                <a:close/>
              </a:path>
            </a:pathLst>
          </a:custGeom>
          <a:solidFill>
            <a:srgbClr val="7189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9"/>
          <p:cNvSpPr/>
          <p:nvPr userDrawn="1"/>
        </p:nvSpPr>
        <p:spPr>
          <a:xfrm>
            <a:off x="5624998" y="5"/>
            <a:ext cx="113030" cy="2018664"/>
          </a:xfrm>
          <a:custGeom>
            <a:avLst/>
            <a:gdLst/>
            <a:ahLst/>
            <a:cxnLst/>
            <a:rect l="l" t="t" r="r" b="b"/>
            <a:pathLst>
              <a:path w="113029" h="2018664">
                <a:moveTo>
                  <a:pt x="112864" y="0"/>
                </a:moveTo>
                <a:lnTo>
                  <a:pt x="0" y="0"/>
                </a:lnTo>
                <a:lnTo>
                  <a:pt x="0" y="2018626"/>
                </a:lnTo>
                <a:lnTo>
                  <a:pt x="112864" y="2018626"/>
                </a:lnTo>
                <a:lnTo>
                  <a:pt x="112864" y="0"/>
                </a:lnTo>
                <a:close/>
              </a:path>
            </a:pathLst>
          </a:custGeom>
          <a:solidFill>
            <a:srgbClr val="71899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2" descr="https://intranet.bfh.ch/BFH/Documents/Dienste/Kommunikation/Corporate_Design/BFH-Logo/BFH_Logo_A_de_fr_en_100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30" y="2181225"/>
            <a:ext cx="1307914" cy="94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4"/>
          <p:cNvSpPr txBox="1">
            <a:spLocks/>
          </p:cNvSpPr>
          <p:nvPr userDrawn="1"/>
        </p:nvSpPr>
        <p:spPr>
          <a:xfrm>
            <a:off x="241359" y="200025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bg1"/>
                </a:solidFill>
                <a:latin typeface="Lucida Sans"/>
                <a:ea typeface="MS PGothic" pitchFamily="34" charset="-128"/>
                <a:cs typeface="Lucida Sans Unicode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Bachelor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of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 Science</a:t>
            </a:r>
            <a:r>
              <a:rPr kumimoji="0" lang="de-DE" sz="1800" b="0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 in </a:t>
            </a:r>
            <a:r>
              <a:rPr kumimoji="0" lang="de-DE" sz="1800" b="0" i="0" u="none" strike="noStrike" kern="1200" cap="none" spc="0" normalizeH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Computer Science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Sans"/>
              <a:ea typeface="MS PGothic" pitchFamily="34" charset="-128"/>
              <a:cs typeface="Lucida Sans Unicode"/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336550" y="657225"/>
            <a:ext cx="733425" cy="108585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18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1327150" y="657225"/>
            <a:ext cx="733425" cy="1085850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27150" y="1800225"/>
            <a:ext cx="762000" cy="218444"/>
          </a:xfrm>
          <a:prstGeom prst="rect">
            <a:avLst/>
          </a:prstGeom>
        </p:spPr>
        <p:txBody>
          <a:bodyPr lIns="0" rIns="0"/>
          <a:lstStyle>
            <a:lvl1pPr>
              <a:defRPr lang="de-DE" sz="700" b="0" i="0" kern="0" baseline="0" dirty="0" smtClean="0">
                <a:solidFill>
                  <a:srgbClr val="647A8C"/>
                </a:solidFill>
                <a:latin typeface="Lucida Sans" panose="020B0602030504020204" pitchFamily="34" charset="0"/>
                <a:ea typeface="+mj-ea"/>
                <a:cs typeface="Tahoma"/>
              </a:defRPr>
            </a:lvl1pPr>
          </a:lstStyle>
          <a:p>
            <a:pPr lvl="0"/>
            <a:r>
              <a:rPr lang="de-DE" dirty="0"/>
              <a:t>Name Student 2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800225"/>
            <a:ext cx="914400" cy="218444"/>
          </a:xfrm>
          <a:prstGeom prst="rect">
            <a:avLst/>
          </a:prstGeom>
        </p:spPr>
        <p:txBody>
          <a:bodyPr lIns="0" rIns="0"/>
          <a:lstStyle>
            <a:lvl1pPr>
              <a:defRPr lang="de-DE" sz="700" b="0" i="0" kern="0" baseline="0" dirty="0" smtClean="0">
                <a:solidFill>
                  <a:srgbClr val="647A8C"/>
                </a:solidFill>
                <a:latin typeface="Lucida Sans" panose="020B0602030504020204" pitchFamily="34" charset="0"/>
                <a:ea typeface="+mj-ea"/>
                <a:cs typeface="Tahoma"/>
              </a:defRPr>
            </a:lvl1pPr>
          </a:lstStyle>
          <a:p>
            <a:pPr lvl="0"/>
            <a:r>
              <a:rPr lang="de-DE" dirty="0"/>
              <a:t>Name Student 1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4736722" y="1695504"/>
            <a:ext cx="87716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de-CH" sz="1500" b="0" i="0" u="none" strike="noStrike" kern="0" cap="none" spc="0" normalizeH="0" baseline="0" noProof="0" dirty="0">
                <a:ln>
                  <a:noFill/>
                </a:ln>
                <a:solidFill>
                  <a:srgbClr val="647A8C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ti.bfh.ch</a:t>
            </a:r>
            <a:endParaRPr lang="de-CH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3349625" y="3041991"/>
            <a:ext cx="2470150" cy="25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lvl="0" indent="93663" algn="r" defTabSz="4572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tabLst/>
            </a:pPr>
            <a:r>
              <a:rPr lang="de-DE" sz="800" dirty="0">
                <a:solidFill>
                  <a:srgbClr val="647A8C"/>
                </a:solidFill>
                <a:latin typeface="Lucida Sans"/>
                <a:ea typeface="MS PGothic" pitchFamily="34" charset="-128"/>
              </a:rPr>
              <a:t>Engineering </a:t>
            </a:r>
            <a:r>
              <a:rPr lang="de-DE" sz="800" dirty="0" err="1">
                <a:solidFill>
                  <a:srgbClr val="647A8C"/>
                </a:solidFill>
                <a:latin typeface="Lucida Sans"/>
                <a:ea typeface="MS PGothic" pitchFamily="34" charset="-128"/>
              </a:rPr>
              <a:t>and</a:t>
            </a:r>
            <a:r>
              <a:rPr lang="de-DE" sz="800" dirty="0">
                <a:solidFill>
                  <a:srgbClr val="647A8C"/>
                </a:solidFill>
                <a:latin typeface="Lucida Sans"/>
                <a:ea typeface="MS PGothic" pitchFamily="34" charset="-128"/>
              </a:rPr>
              <a:t>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82532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19266" y="640100"/>
            <a:ext cx="5394851" cy="2300900"/>
          </a:xfrm>
          <a:prstGeom prst="rect">
            <a:avLst/>
          </a:prstGeom>
        </p:spPr>
        <p:txBody>
          <a:bodyPr lIns="0" rIns="0"/>
          <a:lstStyle>
            <a:lvl1pPr marL="130194" indent="-130194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055">
                <a:latin typeface="Lucida Sans"/>
                <a:cs typeface="Lucida Sans"/>
              </a:defRPr>
            </a:lvl1pPr>
            <a:lvl2pPr marL="356319" indent="-137046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055">
                <a:latin typeface="Lucida Sans"/>
                <a:cs typeface="Lucida Sans"/>
              </a:defRPr>
            </a:lvl2pPr>
            <a:lvl3pPr marL="548183" indent="-109637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055">
                <a:latin typeface="Lucida Sans"/>
                <a:cs typeface="Lucida Sans"/>
              </a:defRPr>
            </a:lvl3pPr>
            <a:lvl4pPr marL="767456" indent="-109637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055">
                <a:latin typeface="Lucida Sans"/>
                <a:cs typeface="Lucida Sans"/>
              </a:defRPr>
            </a:lvl4pPr>
            <a:lvl5pPr marL="986729" indent="-109637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055">
                <a:latin typeface="Lucida Sans"/>
                <a:cs typeface="Lucida Sans"/>
              </a:defRPr>
            </a:lvl5pPr>
            <a:lvl6pPr>
              <a:defRPr sz="863"/>
            </a:lvl6pPr>
            <a:lvl7pPr>
              <a:defRPr sz="863"/>
            </a:lvl7pPr>
            <a:lvl8pPr>
              <a:defRPr sz="863"/>
            </a:lvl8pPr>
            <a:lvl9pPr>
              <a:defRPr sz="863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19266" y="173000"/>
            <a:ext cx="5394851" cy="259500"/>
          </a:xfrm>
          <a:prstGeom prst="rect">
            <a:avLst/>
          </a:prstGeom>
        </p:spPr>
        <p:txBody>
          <a:bodyPr lIns="0" rIns="0"/>
          <a:lstStyle>
            <a:lvl1pPr algn="l">
              <a:defRPr sz="1439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60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8950" y="1654849"/>
            <a:ext cx="5029200" cy="1288376"/>
          </a:xfrm>
        </p:spPr>
        <p:txBody>
          <a:bodyPr/>
          <a:lstStyle/>
          <a:p>
            <a:r>
              <a:rPr lang="de-CH" dirty="0"/>
              <a:t>Web Simulation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Thymio</a:t>
            </a:r>
            <a:r>
              <a:rPr lang="de-CH" dirty="0"/>
              <a:t> Robot</a:t>
            </a:r>
            <a:br>
              <a:rPr lang="de-CH" dirty="0"/>
            </a:br>
            <a:br>
              <a:rPr lang="de-CH" dirty="0"/>
            </a:br>
            <a:br>
              <a:rPr lang="de-CH" sz="1400" dirty="0"/>
            </a:br>
            <a:r>
              <a:rPr lang="de-CH" sz="1400" dirty="0"/>
              <a:t>Quentin Flückiger</a:t>
            </a:r>
            <a:br>
              <a:rPr lang="de-CH" sz="1400" dirty="0"/>
            </a:br>
            <a:r>
              <a:rPr lang="de-CH" sz="1400" dirty="0"/>
              <a:t>Fall 2019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67000" y="1314450"/>
            <a:ext cx="17954" cy="3074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endParaRPr lang="de-DE" kern="0" spc="-10" dirty="0">
              <a:latin typeface="Lucida Sans" panose="020B0602030504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794000" y="1314450"/>
            <a:ext cx="17954" cy="3074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endParaRPr lang="de-DE" kern="0" spc="-10" dirty="0">
              <a:latin typeface="Lucida Sans" panose="020B0602030504020204" pitchFamily="34" charset="0"/>
            </a:endParaRPr>
          </a:p>
        </p:txBody>
      </p:sp>
      <p:pic>
        <p:nvPicPr>
          <p:cNvPr id="7" name="jazzy">
            <a:hlinkClick r:id="" action="ppaction://media"/>
            <a:extLst>
              <a:ext uri="{FF2B5EF4-FFF2-40B4-BE49-F238E27FC236}">
                <a16:creationId xmlns:a16="http://schemas.microsoft.com/office/drawing/2014/main" id="{A63C4842-C2B3-4862-87FA-9664B1D65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2550" y="1343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1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1" objId="5"/>
        <p14:pauseEvt time="13058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05A82E-79F6-4B84-9A0C-8CE94993683F}"/>
              </a:ext>
            </a:extLst>
          </p:cNvPr>
          <p:cNvSpPr/>
          <p:nvPr/>
        </p:nvSpPr>
        <p:spPr>
          <a:xfrm>
            <a:off x="213370" y="585996"/>
            <a:ext cx="542796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Thymio</a:t>
            </a:r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ease</a:t>
            </a:r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entry </a:t>
            </a:r>
          </a:p>
          <a:p>
            <a:pPr algn="ctr"/>
            <a:r>
              <a:rPr lang="fr-FR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</a:t>
            </a:r>
            <a:r>
              <a:rPr lang="fr-FR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information</a:t>
            </a:r>
          </a:p>
          <a:p>
            <a:pPr algn="ctr"/>
            <a:r>
              <a:rPr lang="fr-F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Technology</a:t>
            </a:r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22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ymioRotato">
            <a:hlinkClick r:id="" action="ppaction://media"/>
            <a:extLst>
              <a:ext uri="{FF2B5EF4-FFF2-40B4-BE49-F238E27FC236}">
                <a16:creationId xmlns:a16="http://schemas.microsoft.com/office/drawing/2014/main" id="{E7813871-FAE4-41B7-A6DD-B579DEB291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50825"/>
            <a:ext cx="5854700" cy="279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5CC0FC-D932-4C8E-93F9-F2CEF812C931}"/>
              </a:ext>
            </a:extLst>
          </p:cNvPr>
          <p:cNvSpPr/>
          <p:nvPr/>
        </p:nvSpPr>
        <p:spPr>
          <a:xfrm>
            <a:off x="1523688" y="123825"/>
            <a:ext cx="2771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Thymio</a:t>
            </a:r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06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0"/>
    </mc:Choice>
    <mc:Fallback>
      <p:transition spd="slow" advTm="10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10367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917B54-9574-48AF-B461-B53FAB2CB271}"/>
              </a:ext>
            </a:extLst>
          </p:cNvPr>
          <p:cNvSpPr/>
          <p:nvPr/>
        </p:nvSpPr>
        <p:spPr>
          <a:xfrm>
            <a:off x="-92234" y="504825"/>
            <a:ext cx="6039167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Although</a:t>
            </a:r>
            <a:r>
              <a:rPr lang="fr-FR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Thymio</a:t>
            </a:r>
            <a:r>
              <a:rPr lang="fr-FR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</a:t>
            </a:r>
            <a:r>
              <a:rPr lang="fr-FR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great</a:t>
            </a:r>
            <a:endParaRPr lang="fr-FR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 </a:t>
            </a:r>
            <a:r>
              <a:rPr lang="fr-F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takes</a:t>
            </a:r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space</a:t>
            </a:r>
            <a:r>
              <a:rPr lang="fr-F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</a:p>
          <a:p>
            <a:pPr algn="ctr"/>
            <a:r>
              <a:rPr lang="fr-FR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Has </a:t>
            </a:r>
            <a:r>
              <a:rPr lang="fr-FR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material</a:t>
            </a:r>
            <a:r>
              <a:rPr lang="fr-FR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restriction</a:t>
            </a:r>
            <a:endParaRPr lang="fr-FR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93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E84FAF0-B70F-419F-A37E-CCFEC82C1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4" y="309221"/>
            <a:ext cx="4462011" cy="26772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2B116F-7ED0-4EB1-8DD8-6D38B86A7E60}"/>
              </a:ext>
            </a:extLst>
          </p:cNvPr>
          <p:cNvSpPr/>
          <p:nvPr/>
        </p:nvSpPr>
        <p:spPr>
          <a:xfrm>
            <a:off x="1860550" y="504825"/>
            <a:ext cx="8097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fr-FR" sz="5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0029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C5A278-124A-401F-A492-740B67542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18" y="0"/>
            <a:ext cx="3459264" cy="3295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974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E6840A-D036-4374-87DF-067E1924D5B7}"/>
              </a:ext>
            </a:extLst>
          </p:cNvPr>
          <p:cNvSpPr/>
          <p:nvPr/>
        </p:nvSpPr>
        <p:spPr>
          <a:xfrm>
            <a:off x="608320" y="1186160"/>
            <a:ext cx="4638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 Simulation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031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bined">
            <a:hlinkClick r:id="" action="ppaction://media"/>
            <a:extLst>
              <a:ext uri="{FF2B5EF4-FFF2-40B4-BE49-F238E27FC236}">
                <a16:creationId xmlns:a16="http://schemas.microsoft.com/office/drawing/2014/main" id="{F7B0F0A7-FFC8-40E1-9CC0-025E0FE572E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175"/>
            <a:ext cx="5854700" cy="3287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49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10"/>
    </mc:Choice>
    <mc:Fallback>
      <p:transition spd="slow" advTm="59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2"/>
        <p14:stopEvt time="59225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83453874-D254-4F6E-93A9-71B8BF5E7E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19" r="31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Quentin Flückiger</a:t>
            </a:r>
          </a:p>
        </p:txBody>
      </p:sp>
    </p:spTree>
    <p:extLst>
      <p:ext uri="{BB962C8B-B14F-4D97-AF65-F5344CB8AC3E}">
        <p14:creationId xmlns:p14="http://schemas.microsoft.com/office/powerpoint/2010/main" val="235158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marR="5080">
          <a:lnSpc>
            <a:spcPct val="111100"/>
          </a:lnSpc>
          <a:defRPr kern="0" spc="-10" dirty="0" smtClean="0">
            <a:latin typeface="Lucida Sans" panose="020B0602030504020204" pitchFamily="34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33</Words>
  <Application>Microsoft Office PowerPoint</Application>
  <PresentationFormat>Personnalisé</PresentationFormat>
  <Paragraphs>11</Paragraphs>
  <Slides>9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MS PGothic</vt:lpstr>
      <vt:lpstr>Calibri</vt:lpstr>
      <vt:lpstr>Lucida Grande</vt:lpstr>
      <vt:lpstr>Lucida Sans</vt:lpstr>
      <vt:lpstr>Tahoma</vt:lpstr>
      <vt:lpstr>Office Theme</vt:lpstr>
      <vt:lpstr>Web Simulation of a Thymio Robot   Quentin Flückiger Fall 2019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Simulation of a Thymio Robot   Quentin Flückiger Fall 2019</dc:title>
  <dc:creator>Quentin Flückiger</dc:creator>
  <cp:lastModifiedBy>Quentin Flückiger</cp:lastModifiedBy>
  <cp:revision>6</cp:revision>
  <dcterms:created xsi:type="dcterms:W3CDTF">2020-01-15T17:33:12Z</dcterms:created>
  <dcterms:modified xsi:type="dcterms:W3CDTF">2020-01-15T18:56:43Z</dcterms:modified>
</cp:coreProperties>
</file>